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90" y="-1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hu-H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859404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85525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/>
              <a:t>Title</a:t>
            </a:r>
            <a:endParaRPr lang="hu-H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hu-HU" dirty="0" smtClean="0"/>
              <a:t>Subtitle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0431881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zolnai</dc:creator>
  <cp:lastModifiedBy>zolnai</cp:lastModifiedBy>
  <cp:revision>1</cp:revision>
  <dcterms:created xsi:type="dcterms:W3CDTF">2014-08-27T16:57:52Z</dcterms:created>
  <dcterms:modified xsi:type="dcterms:W3CDTF">2014-08-27T16:58:44Z</dcterms:modified>
</cp:coreProperties>
</file>

<file path=docProps/thumbnail.jpeg>
</file>